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180000" y="1845000"/>
            <a:ext cx="9717480" cy="197748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800000" y="2190600"/>
            <a:ext cx="6477480" cy="115668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/>
          <p:nvPr/>
        </p:nvSpPr>
        <p:spPr>
          <a:xfrm flipH="1">
            <a:off x="270000" y="522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 flipH="1">
            <a:off x="270000" y="54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8360" y="853560"/>
            <a:ext cx="18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O projeto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540000" y="1980000"/>
            <a:ext cx="701784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de vendas – e-commerce;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Público gamer;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Comunicação;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Divulgação;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Proposta para a inclusão de consoles além de pc games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e-commerce para aumento do público-alvo.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8360" y="835920"/>
            <a:ext cx="222912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Requisitos: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40000" y="1980000"/>
            <a:ext cx="539748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minimalista;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informação;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Pouco texto;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Poucas cores;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propaganda;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Cores: branco, preto, azul, vermelho, verde;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Tipografia: sem serifa;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Página contato: telefone, e-mail e localização;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Rodapé: e-mail, telefone e redes sociais;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um slogan;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travamentos.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/>
          <p:nvPr/>
        </p:nvSpPr>
        <p:spPr>
          <a:xfrm>
            <a:off x="2088720" y="656280"/>
            <a:ext cx="222912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Desktop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540000" y="1440000"/>
            <a:ext cx="6118200" cy="38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projeto do site está dividido em cabeçalho, navegação, corpo, destaques e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cabeçalho em destaque a logotipo;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 barra de navegação existem botões de fácil assimilação;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corpo existe: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Botões de acesso rápido aos produtos de maior valor agregado;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Carrosséis com imagens dos jogos de console agrupados por fabricante e pc gamer/jogos de pc;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com as opiniões dos clientes;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newsletter para o cliente realizar o cadastro para receber notícias;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rodapé com links e contato, além das redes sociais.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Todo o site foi projetado com base nos requisitos, facilidade e intuitividade no uso, aplicando o design de leitura em z guiando o cliente na sua interação.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7200000" y="180000"/>
            <a:ext cx="1980000" cy="510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936000" y="5148000"/>
            <a:ext cx="3599640" cy="17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"/>
          <p:cNvSpPr/>
          <p:nvPr/>
        </p:nvSpPr>
        <p:spPr>
          <a:xfrm>
            <a:off x="5256000" y="828000"/>
            <a:ext cx="3599640" cy="17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2"/>
          <a:srcRect l="0" t="0" r="0" b="50120"/>
          <a:stretch/>
        </p:blipFill>
        <p:spPr>
          <a:xfrm>
            <a:off x="1620000" y="982800"/>
            <a:ext cx="3240000" cy="416520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rcRect l="0" t="49875" r="0" b="0"/>
          <a:stretch/>
        </p:blipFill>
        <p:spPr>
          <a:xfrm>
            <a:off x="5580000" y="900000"/>
            <a:ext cx="3240000" cy="41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11" name=""/>
          <p:cNvSpPr/>
          <p:nvPr/>
        </p:nvSpPr>
        <p:spPr>
          <a:xfrm>
            <a:off x="2089080" y="656640"/>
            <a:ext cx="222912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Tablet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540000" y="1440360"/>
            <a:ext cx="593748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utilização de carrosséis facilita a visualização e interação pelo usuário em dispositivos móveis.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7956000" y="172800"/>
            <a:ext cx="1116000" cy="512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2089440" y="657000"/>
            <a:ext cx="222912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Smartphone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40000" y="1440360"/>
            <a:ext cx="593748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Menu sandwich com as demais funcionalidades;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e redução dos botões de acesso rápido;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 e do tamanho das imagens;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Remoção de ícones nos destaques;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8172000" y="180000"/>
            <a:ext cx="522000" cy="505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2089440" y="657000"/>
            <a:ext cx="222912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Dificuldades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540000" y="1440360"/>
            <a:ext cx="593748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principais dificuldades encontradas no desenvolvimento do projeto foram: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Adequar o site a fim de não extrapolar os requisitos;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paleta de cores definida pelo cliente limitada para o uso da psicologia das cores;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cliente não possuir manual de identidade visual.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252000" y="288000"/>
            <a:ext cx="1977480" cy="53748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480" cy="2566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1800000" y="2344320"/>
            <a:ext cx="6477480" cy="9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Desenvolvido por welingtonvb.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Full Stack EAD – Senai – 2022.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Application>LibreOffice/7.3.1.3$Windows_X86_64 LibreOffice_project/a69ca51ded25f3eefd52d7bf9a5fad8c90b87951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2022-03-16T16:24:13Z</dcterms:created>
  <dc:creator/>
  <dc:description/>
  <dc:language>pt-BR</dc:language>
  <cp:lastModifiedBy/>
  <dcterms:modified xsi:type="dcterms:W3CDTF">2022-04-27T00:04:39Z</dcterms:modified>
  <cp:revision>51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